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906000" cy="6858000" type="A4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82" d="100"/>
          <a:sy n="82" d="100"/>
        </p:scale>
        <p:origin x="1003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10088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716002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76350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906689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26726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37571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8185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78341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637643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959364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330149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6A8CC9-F2E1-452C-B44E-35EEAE4FCCEC}" type="datetimeFigureOut">
              <a:rPr lang="en-GB" smtClean="0"/>
              <a:t>14/11/2020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FA5725-3B2D-44BA-A30F-0209DB204A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22352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739366"/>
              </p:ext>
            </p:extLst>
          </p:nvPr>
        </p:nvGraphicFramePr>
        <p:xfrm>
          <a:off x="71283" y="63060"/>
          <a:ext cx="9792000" cy="673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53664">
                  <a:extLst>
                    <a:ext uri="{9D8B030D-6E8A-4147-A177-3AD203B41FA5}">
                      <a16:colId xmlns:a16="http://schemas.microsoft.com/office/drawing/2014/main" val="1436684716"/>
                    </a:ext>
                  </a:extLst>
                </a:gridCol>
                <a:gridCol w="4038336">
                  <a:extLst>
                    <a:ext uri="{9D8B030D-6E8A-4147-A177-3AD203B41FA5}">
                      <a16:colId xmlns:a16="http://schemas.microsoft.com/office/drawing/2014/main" val="3704989971"/>
                    </a:ext>
                  </a:extLst>
                </a:gridCol>
                <a:gridCol w="4500000">
                  <a:extLst>
                    <a:ext uri="{9D8B030D-6E8A-4147-A177-3AD203B41FA5}">
                      <a16:colId xmlns:a16="http://schemas.microsoft.com/office/drawing/2014/main" val="3984553714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r>
                        <a:rPr lang="en-GB" sz="1400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Person/</a:t>
                      </a:r>
                    </a:p>
                    <a:p>
                      <a:pPr algn="ctr"/>
                      <a:r>
                        <a:rPr lang="en-GB" sz="1400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People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What do they want/need from their house? </a:t>
                      </a:r>
                    </a:p>
                    <a:p>
                      <a:pPr algn="ctr"/>
                      <a:r>
                        <a:rPr lang="en-GB" sz="1400" b="0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(size, price, number of bedrooms</a:t>
                      </a:r>
                      <a:r>
                        <a:rPr lang="en-GB" sz="1400" b="0" baseline="0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 etc.)</a:t>
                      </a:r>
                      <a:endParaRPr lang="en-GB" sz="1400" b="0" dirty="0">
                        <a:solidFill>
                          <a:schemeClr val="bg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What do they want/need</a:t>
                      </a:r>
                      <a:r>
                        <a:rPr lang="en-GB" sz="1400" baseline="0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 from the location of their house? </a:t>
                      </a:r>
                    </a:p>
                    <a:p>
                      <a:pPr algn="ctr"/>
                      <a:r>
                        <a:rPr lang="en-GB" sz="1400" b="0" baseline="0" dirty="0">
                          <a:solidFill>
                            <a:schemeClr val="bg1"/>
                          </a:solidFill>
                          <a:latin typeface="Tw Cen MT" panose="020B0602020104020603" pitchFamily="34" charset="0"/>
                        </a:rPr>
                        <a:t>(what’s nearby? How busy? Transport?)</a:t>
                      </a:r>
                      <a:endParaRPr lang="en-GB" sz="1400" b="0" dirty="0">
                        <a:solidFill>
                          <a:schemeClr val="bg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5811286"/>
                  </a:ext>
                </a:extLst>
              </a:tr>
              <a:tr h="154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>
                          <a:latin typeface="Tw Cen MT" panose="020B0602020104020603" pitchFamily="34" charset="0"/>
                        </a:rPr>
                        <a:t>Josh</a:t>
                      </a:r>
                      <a:r>
                        <a:rPr lang="en-GB" sz="1200" baseline="0" dirty="0">
                          <a:latin typeface="Tw Cen MT" panose="020B0602020104020603" pitchFamily="34" charset="0"/>
                        </a:rPr>
                        <a:t> - </a:t>
                      </a:r>
                      <a:r>
                        <a:rPr lang="en-GB" sz="1200" dirty="0">
                          <a:latin typeface="Tw Cen MT" panose="020B0602020104020603" pitchFamily="34" charset="0"/>
                        </a:rPr>
                        <a:t>Young,</a:t>
                      </a:r>
                      <a:r>
                        <a:rPr lang="en-GB" sz="1200" baseline="0" dirty="0">
                          <a:latin typeface="Tw Cen MT" panose="020B0602020104020603" pitchFamily="34" charset="0"/>
                        </a:rPr>
                        <a:t> single, 1</a:t>
                      </a:r>
                      <a:r>
                        <a:rPr lang="en-GB" sz="1200" baseline="30000" dirty="0">
                          <a:latin typeface="Tw Cen MT" panose="020B0602020104020603" pitchFamily="34" charset="0"/>
                        </a:rPr>
                        <a:t>st</a:t>
                      </a:r>
                      <a:r>
                        <a:rPr lang="en-GB" sz="1200" baseline="0" dirty="0">
                          <a:latin typeface="Tw Cen MT" panose="020B0602020104020603" pitchFamily="34" charset="0"/>
                        </a:rPr>
                        <a:t> time buyer. Just left university &amp; is starting work</a:t>
                      </a:r>
                      <a:endParaRPr lang="en-GB" sz="1200" dirty="0"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400" dirty="0">
                        <a:solidFill>
                          <a:schemeClr val="tx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400" dirty="0">
                        <a:solidFill>
                          <a:schemeClr val="tx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46076056"/>
                  </a:ext>
                </a:extLst>
              </a:tr>
              <a:tr h="154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>
                          <a:latin typeface="Tw Cen MT" panose="020B0602020104020603" pitchFamily="34" charset="0"/>
                        </a:rPr>
                        <a:t>The</a:t>
                      </a:r>
                      <a:r>
                        <a:rPr lang="en-GB" sz="1200" baseline="0" dirty="0">
                          <a:latin typeface="Tw Cen MT" panose="020B0602020104020603" pitchFamily="34" charset="0"/>
                        </a:rPr>
                        <a:t> Anderson family - Both adults work. The children  are 10 and 15</a:t>
                      </a:r>
                      <a:endParaRPr lang="en-GB" sz="1200" dirty="0"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400" dirty="0">
                        <a:solidFill>
                          <a:schemeClr val="tx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400" dirty="0">
                        <a:solidFill>
                          <a:schemeClr val="tx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13095313"/>
                  </a:ext>
                </a:extLst>
              </a:tr>
              <a:tr h="154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>
                          <a:latin typeface="Tw Cen MT" panose="020B0602020104020603" pitchFamily="34" charset="0"/>
                        </a:rPr>
                        <a:t>Sue (47) &amp;</a:t>
                      </a:r>
                      <a:r>
                        <a:rPr lang="en-GB" sz="1200" baseline="0" dirty="0">
                          <a:latin typeface="Tw Cen MT" panose="020B0602020104020603" pitchFamily="34" charset="0"/>
                        </a:rPr>
                        <a:t> </a:t>
                      </a:r>
                      <a:r>
                        <a:rPr lang="en-GB" sz="1200" dirty="0">
                          <a:latin typeface="Tw Cen MT" panose="020B0602020104020603" pitchFamily="34" charset="0"/>
                        </a:rPr>
                        <a:t>Don (49) – Both have</a:t>
                      </a:r>
                      <a:r>
                        <a:rPr lang="en-GB" sz="1200" baseline="0" dirty="0">
                          <a:latin typeface="Tw Cen MT" panose="020B0602020104020603" pitchFamily="34" charset="0"/>
                        </a:rPr>
                        <a:t> well paid jobs. No children</a:t>
                      </a:r>
                      <a:endParaRPr lang="en-GB" sz="1200" dirty="0"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400" dirty="0">
                        <a:solidFill>
                          <a:schemeClr val="tx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400" dirty="0">
                        <a:solidFill>
                          <a:schemeClr val="tx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6416693"/>
                  </a:ext>
                </a:extLst>
              </a:tr>
              <a:tr h="154800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>
                          <a:latin typeface="Tw Cen MT" panose="020B0602020104020603" pitchFamily="34" charset="0"/>
                        </a:rPr>
                        <a:t>Charlie and Mary – Both retired and their 2 children have left home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400">
                        <a:solidFill>
                          <a:schemeClr val="tx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400" dirty="0">
                        <a:solidFill>
                          <a:schemeClr val="tx1"/>
                        </a:solidFill>
                        <a:latin typeface="Tw Cen MT" panose="020B0602020104020603" pitchFamily="34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434177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25060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107</Words>
  <Application>Microsoft Office PowerPoint</Application>
  <PresentationFormat>A4 Paper (210x297 mm)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Tw Cen MT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Henderson, R (SHS Teacher)</dc:creator>
  <cp:lastModifiedBy>Mr H</cp:lastModifiedBy>
  <cp:revision>2</cp:revision>
  <cp:lastPrinted>2019-06-24T10:53:13Z</cp:lastPrinted>
  <dcterms:created xsi:type="dcterms:W3CDTF">2019-06-24T10:51:17Z</dcterms:created>
  <dcterms:modified xsi:type="dcterms:W3CDTF">2020-11-14T19:38:32Z</dcterms:modified>
</cp:coreProperties>
</file>

<file path=docProps/thumbnail.jpeg>
</file>